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11309350" cx="20104100"/>
  <p:notesSz cx="20104100" cy="11309350"/>
  <p:embeddedFontLst>
    <p:embeddedFont>
      <p:font typeface="Arial Black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TngA20JJOYUJRm7dQ+4apqa0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8653A2-700A-4C94-99CD-002470F03ADC}">
  <a:tblStyle styleId="{BF8653A2-700A-4C94-99CD-002470F03AD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ArialBlack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bc8d070a0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31bc8d070a0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3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4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4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1000b51d8_1_7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1000b51d8_1_7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21000b51d8_1_7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1000b51d8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1000b51d8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21000b51d8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1000b51d8_0_34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1000b51d8_0_34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21000b51d8_0_34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1000b51d8_0_20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1000b51d8_0_20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21000b51d8_0_20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1000b51d8_0_27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1000b51d8_0_27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21000b51d8_0_27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1000b51d8_1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1000b51d8_1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21000b51d8_1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1000b51d8_2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1000b51d8_2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21000b51d8_2_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80c2f83ab_0_2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180c2f83ab_0_2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1000b51d8_0_41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1000b51d8_0_41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21000b51d8_0_41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80c2f83ab_0_2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180c2f83ab_0_2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654af4dc2_1_2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1654af4dc2_1_2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31654af4dc2_1_2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3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3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2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3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6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6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6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36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36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7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7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8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8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38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8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9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0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1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41.png"/><Relationship Id="rId6" Type="http://schemas.openxmlformats.org/officeDocument/2006/relationships/image" Target="../media/image58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56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61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3346450" y="7940675"/>
            <a:ext cx="941070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The World Of </a:t>
            </a:r>
            <a:br>
              <a:rPr lang="es-CL" sz="4800"/>
            </a:br>
            <a:r>
              <a:rPr lang="es-CL" sz="4800"/>
              <a:t>Natural Medicine</a:t>
            </a:r>
            <a:endParaRPr sz="4800"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Carlos Leufumán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Francisco San Martin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				Maipú, 1</a:t>
            </a:r>
            <a:r>
              <a:rPr b="1" lang="es-CL"/>
              <a:t>0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Diciembre 2024</a:t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idx="1" type="body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Objetivos específicos 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1702550" y="2045219"/>
            <a:ext cx="14097000" cy="7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 de requerimientos del cliente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Toma de requerimientos del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Planes de gestión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de mockup de interfaz de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Front-End y Back-End.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 manuales.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usuario.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accesibilidad a los productos naturales.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6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9740" y="7228114"/>
            <a:ext cx="3972088" cy="397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>
            <p:ph type="title"/>
          </p:nvPr>
        </p:nvSpPr>
        <p:spPr>
          <a:xfrm>
            <a:off x="6242050" y="90074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Roles</a:t>
            </a:r>
            <a:endParaRPr/>
          </a:p>
        </p:txBody>
      </p:sp>
      <p:sp>
        <p:nvSpPr>
          <p:cNvPr id="161" name="Google Shape;161;p12"/>
          <p:cNvSpPr txBox="1"/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Roles y funciones</a:t>
            </a:r>
            <a:r>
              <a:rPr lang="es-CL"/>
              <a:t> </a:t>
            </a:r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1502775" y="3238032"/>
            <a:ext cx="157740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1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Leufumán: </a:t>
            </a: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Gerente del proyecto y desarrollador.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1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Francisco San Martin: </a:t>
            </a: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1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Nicolas Torrejón: </a:t>
            </a: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Tester.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1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Cristobal Guerrero:</a:t>
            </a: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Cliente.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&#10;&#10;Descripción generada automáticamente con confianza baja"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0736" y="7111999"/>
            <a:ext cx="4733019" cy="473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"/>
          <p:cNvSpPr txBox="1"/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Metodología Tradicional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593850" y="4130675"/>
            <a:ext cx="134874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</a:pPr>
            <a:r>
              <a:rPr b="0" i="0" lang="es-CL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y requerimientos claros.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</a:pPr>
            <a:r>
              <a:rPr b="0" i="0" lang="es-CL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de corta duración.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Logotipo&#10;&#10;Descripción generada automáticamente"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46" y="8171543"/>
            <a:ext cx="3137807" cy="313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727227" y="755454"/>
            <a:ext cx="167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Hitos</a:t>
            </a:r>
            <a:endParaRPr/>
          </a:p>
        </p:txBody>
      </p:sp>
      <p:graphicFrame>
        <p:nvGraphicFramePr>
          <p:cNvPr id="187" name="Google Shape;187;p16"/>
          <p:cNvGraphicFramePr/>
          <p:nvPr/>
        </p:nvGraphicFramePr>
        <p:xfrm>
          <a:off x="2199857" y="2205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{BF8653A2-700A-4C94-99CD-002470F03ADC}</a:tableStyleId>
              </a:tblPr>
              <a:tblGrid>
                <a:gridCol w="6668275"/>
                <a:gridCol w="4021925"/>
                <a:gridCol w="5173925"/>
              </a:tblGrid>
              <a:tr h="10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/>
                        <a:t>Hito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/>
                        <a:t>Fecha inicio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/>
                        <a:t>Fecha término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08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Análisis del proyecto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03/09/2024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24/09/2024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  <a:tr h="108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Diseño del proyecto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r>
                        <a:rPr lang="es-CL" sz="4000" u="none" cap="none" strike="noStrike"/>
                        <a:t>/</a:t>
                      </a: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09</a:t>
                      </a:r>
                      <a:r>
                        <a:rPr lang="es-CL" sz="4000" u="none" cap="none" strike="noStrike"/>
                        <a:t>/</a:t>
                      </a: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15/10/2024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  <a:tr h="108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Desarrollar Front End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16/10/2024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20/10/2024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  <a:tr h="108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Desarrollar Back End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29/10/2024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18/11/2024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  <a:tr h="108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Pruebas del proyecto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19/11/2024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02/12/2024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  <a:tr h="101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Manual de usuario 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04/12/2024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s-CL" sz="4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05/12/2024</a:t>
                      </a:r>
                      <a:endParaRPr sz="4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 txBox="1"/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/>
        </p:nvSpPr>
        <p:spPr>
          <a:xfrm>
            <a:off x="2142125" y="610575"/>
            <a:ext cx="38049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s-CL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Topología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917" y="8552046"/>
            <a:ext cx="2106726" cy="216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24021" l="0" r="0" t="26985"/>
          <a:stretch/>
        </p:blipFill>
        <p:spPr>
          <a:xfrm>
            <a:off x="13041525" y="1513900"/>
            <a:ext cx="4514273" cy="227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41521" y="5773947"/>
            <a:ext cx="5657854" cy="133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82050" y="6501199"/>
            <a:ext cx="725950" cy="74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7356" y="3193239"/>
            <a:ext cx="2003850" cy="206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9272536">
            <a:off x="10234696" y="2935964"/>
            <a:ext cx="2583344" cy="74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-14">
            <a:off x="4987950" y="3850455"/>
            <a:ext cx="2570351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-9212780">
            <a:off x="10234251" y="5068636"/>
            <a:ext cx="2584235" cy="74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48725" y="2619647"/>
            <a:ext cx="725941" cy="7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1587998">
            <a:off x="10500401" y="5272336"/>
            <a:ext cx="2584235" cy="74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-1563068">
            <a:off x="10630821" y="2822214"/>
            <a:ext cx="2583344" cy="74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-5455413">
            <a:off x="7717156" y="6398335"/>
            <a:ext cx="2584237" cy="74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8">
            <a:alphaModFix/>
          </a:blip>
          <a:srcRect b="35437" l="0" r="0" t="32187"/>
          <a:stretch/>
        </p:blipFill>
        <p:spPr>
          <a:xfrm rot="5345367">
            <a:off x="7658659" y="6728348"/>
            <a:ext cx="2584235" cy="74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7794725" y="2019150"/>
            <a:ext cx="2570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-CL" sz="4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 b="1" i="0" sz="4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638452" y="5270425"/>
            <a:ext cx="2637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-CL" sz="4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b="1" i="0" sz="4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8625" y="2983900"/>
            <a:ext cx="4517252" cy="24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9"/>
          <p:cNvSpPr txBox="1"/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Plataforma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Plataforma</a:t>
            </a:r>
            <a:endParaRPr/>
          </a:p>
        </p:txBody>
      </p:sp>
      <p:pic>
        <p:nvPicPr>
          <p:cNvPr descr="Icono&#10;&#10;Descripción generada automáticamente"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7862" y="2986502"/>
            <a:ext cx="5674318" cy="5674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letrero verde con letras blancas en un fondo negro&#10;&#10;Descripción generada automáticamente con confianza baja" id="227" name="Google Shape;2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719" y="1043891"/>
            <a:ext cx="5918724" cy="591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señal, dibujo, reloj&#10;&#10;Descripción generada automáticamente" id="228" name="Google Shape;22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8632" y="5823989"/>
            <a:ext cx="7854849" cy="297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3250" y="2732563"/>
            <a:ext cx="2541399" cy="25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9700" y="6274649"/>
            <a:ext cx="2430080" cy="238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9358169" y="496624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9501890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9518650" y="4103655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9509802" y="7567788"/>
            <a:ext cx="47288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9518650" y="320133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9493354" y="664483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9501890" y="5899750"/>
            <a:ext cx="41659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9518650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9493354" y="497642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9511051" y="830318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9509802" y="2485783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4598504" y="2485783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4598504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4598504" y="320369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598504" y="500603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4598504" y="667944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4598504" y="828704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98503" y="4106716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4598502" y="5875645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implementadas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4598501" y="7567788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588403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7311244" y="8397875"/>
            <a:ext cx="92964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Etapas implementadas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c8d070a0_0_0"/>
          <p:cNvSpPr txBox="1"/>
          <p:nvPr>
            <p:ph type="title"/>
          </p:nvPr>
        </p:nvSpPr>
        <p:spPr>
          <a:xfrm>
            <a:off x="2432050" y="714600"/>
            <a:ext cx="727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Requerimientos</a:t>
            </a:r>
            <a:endParaRPr/>
          </a:p>
        </p:txBody>
      </p:sp>
      <p:sp>
        <p:nvSpPr>
          <p:cNvPr id="242" name="Google Shape;242;g31bc8d070a0_0_0"/>
          <p:cNvSpPr txBox="1"/>
          <p:nvPr/>
        </p:nvSpPr>
        <p:spPr>
          <a:xfrm>
            <a:off x="924950" y="1831875"/>
            <a:ext cx="8553900" cy="8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s-CL" sz="4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Funcionales</a:t>
            </a:r>
            <a:endParaRPr b="1" i="0" sz="42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 de Sesión.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usuario.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Carrito de Compras.	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compra.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la compra.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Confirmación por Correo.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Actualización del Costo por Envío.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producto a la base de datos.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producto de la base de datos.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producto de la base de datos.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1bc8d070a0_0_0"/>
          <p:cNvSpPr txBox="1"/>
          <p:nvPr/>
        </p:nvSpPr>
        <p:spPr>
          <a:xfrm>
            <a:off x="9413150" y="1831875"/>
            <a:ext cx="10916700" cy="8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s-CL" sz="4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Funcionales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de carga rápido.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responsivo.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clara y lógica.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Jerarquía visual.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atractivo y minimalista.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Coherencia visual.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Espacios en blanco para evitar saturación.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Accesibilidad.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contraste y facilidad de lectura.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web óptima y fácil de usar.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31bc8d070a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8050" y="7318700"/>
            <a:ext cx="3346051" cy="31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Carta Gantt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00" y="2288005"/>
            <a:ext cx="10758849" cy="732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4736" y="1210845"/>
            <a:ext cx="7156121" cy="888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 rotWithShape="1">
          <a:blip r:embed="rId3">
            <a:alphaModFix/>
          </a:blip>
          <a:srcRect b="4575" l="0" r="0" t="0"/>
          <a:stretch/>
        </p:blipFill>
        <p:spPr>
          <a:xfrm>
            <a:off x="4209835" y="381261"/>
            <a:ext cx="10940725" cy="1032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00" y="7384675"/>
            <a:ext cx="2878900" cy="28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525" y="256900"/>
            <a:ext cx="16057825" cy="97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1000b51d8_1_74"/>
          <p:cNvSpPr txBox="1"/>
          <p:nvPr>
            <p:ph type="title"/>
          </p:nvPr>
        </p:nvSpPr>
        <p:spPr>
          <a:xfrm>
            <a:off x="3267250" y="865000"/>
            <a:ext cx="135696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Supuestos, Riesgos y Restricciones. </a:t>
            </a:r>
            <a:endParaRPr/>
          </a:p>
        </p:txBody>
      </p:sp>
      <p:sp>
        <p:nvSpPr>
          <p:cNvPr id="269" name="Google Shape;269;g321000b51d8_1_74"/>
          <p:cNvSpPr txBox="1"/>
          <p:nvPr/>
        </p:nvSpPr>
        <p:spPr>
          <a:xfrm>
            <a:off x="3825850" y="3383825"/>
            <a:ext cx="12452400" cy="4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600"/>
              <a:t>1- Fiabilidad del sistema.</a:t>
            </a:r>
            <a:endParaRPr b="1"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600"/>
              <a:t>2- Problema de escalabilidad.</a:t>
            </a:r>
            <a:endParaRPr b="1"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600"/>
              <a:t>3- Tiempo de Respuesta. </a:t>
            </a:r>
            <a:endParaRPr b="1" sz="4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1000b51d8_0_0"/>
          <p:cNvSpPr txBox="1"/>
          <p:nvPr>
            <p:ph type="title"/>
          </p:nvPr>
        </p:nvSpPr>
        <p:spPr>
          <a:xfrm>
            <a:off x="2401975" y="654444"/>
            <a:ext cx="169884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400"/>
              <a:t>Pruebas Manuales</a:t>
            </a:r>
            <a:endParaRPr sz="6400"/>
          </a:p>
        </p:txBody>
      </p:sp>
      <p:pic>
        <p:nvPicPr>
          <p:cNvPr id="276" name="Google Shape;276;g321000b51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25" y="3009900"/>
            <a:ext cx="6464776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21000b51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0950" y="3009900"/>
            <a:ext cx="57340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21000b51d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1106" y="6683350"/>
            <a:ext cx="4850125" cy="15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1000b51d8_0_343"/>
          <p:cNvSpPr txBox="1"/>
          <p:nvPr>
            <p:ph type="title"/>
          </p:nvPr>
        </p:nvSpPr>
        <p:spPr>
          <a:xfrm>
            <a:off x="2401975" y="654447"/>
            <a:ext cx="163668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/>
              <a:t>Pruebas Manuales</a:t>
            </a:r>
            <a:endParaRPr sz="5400"/>
          </a:p>
        </p:txBody>
      </p:sp>
      <p:pic>
        <p:nvPicPr>
          <p:cNvPr id="285" name="Google Shape;285;g321000b51d8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0" y="3109275"/>
            <a:ext cx="9118801" cy="5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21000b51d8_0_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451" y="3109284"/>
            <a:ext cx="10046849" cy="465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1000b51d8_0_205"/>
          <p:cNvSpPr txBox="1"/>
          <p:nvPr>
            <p:ph type="title"/>
          </p:nvPr>
        </p:nvSpPr>
        <p:spPr>
          <a:xfrm>
            <a:off x="2341825" y="744694"/>
            <a:ext cx="16988400" cy="8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200"/>
              <a:t>Pruebas De Integración (Vista admin Avanzada)</a:t>
            </a:r>
            <a:endParaRPr sz="5200"/>
          </a:p>
        </p:txBody>
      </p:sp>
      <p:pic>
        <p:nvPicPr>
          <p:cNvPr id="293" name="Google Shape;293;g321000b51d8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75" y="4179377"/>
            <a:ext cx="3697600" cy="29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21000b51d8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438" y="3006707"/>
            <a:ext cx="7248525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21000b51d8_0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7825" y="3773482"/>
            <a:ext cx="40767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1000b51d8_0_274"/>
          <p:cNvSpPr txBox="1"/>
          <p:nvPr>
            <p:ph type="title"/>
          </p:nvPr>
        </p:nvSpPr>
        <p:spPr>
          <a:xfrm>
            <a:off x="2371900" y="774769"/>
            <a:ext cx="16988400" cy="8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200"/>
              <a:t>Pruebas De Integración (Vista admin Avanzada)</a:t>
            </a:r>
            <a:endParaRPr sz="5200"/>
          </a:p>
        </p:txBody>
      </p:sp>
      <p:pic>
        <p:nvPicPr>
          <p:cNvPr id="302" name="Google Shape;302;g321000b51d8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75" y="3397244"/>
            <a:ext cx="755332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21000b51d8_0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975" y="3863969"/>
            <a:ext cx="421957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21000b51d8_0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1150" y="3875082"/>
            <a:ext cx="7356187" cy="355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4413250" y="7559675"/>
            <a:ext cx="101346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1000b51d8_1_5"/>
          <p:cNvSpPr txBox="1"/>
          <p:nvPr>
            <p:ph type="title"/>
          </p:nvPr>
        </p:nvSpPr>
        <p:spPr>
          <a:xfrm>
            <a:off x="2401975" y="654444"/>
            <a:ext cx="169884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400"/>
              <a:t>Pruebas Automatizadas</a:t>
            </a:r>
            <a:endParaRPr sz="6400"/>
          </a:p>
        </p:txBody>
      </p:sp>
      <p:pic>
        <p:nvPicPr>
          <p:cNvPr id="311" name="Google Shape;311;g321000b51d8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2387594"/>
            <a:ext cx="6448425" cy="65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21000b51d8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525" y="4433919"/>
            <a:ext cx="6353175" cy="58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21000b51d8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5225" y="1973019"/>
            <a:ext cx="2025774" cy="2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1000b51d8_2_1"/>
          <p:cNvSpPr txBox="1"/>
          <p:nvPr>
            <p:ph type="title"/>
          </p:nvPr>
        </p:nvSpPr>
        <p:spPr>
          <a:xfrm>
            <a:off x="-2407250" y="742294"/>
            <a:ext cx="169884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400"/>
              <a:t>Manual de usuario</a:t>
            </a:r>
            <a:endParaRPr sz="6400"/>
          </a:p>
        </p:txBody>
      </p:sp>
      <p:pic>
        <p:nvPicPr>
          <p:cNvPr id="320" name="Google Shape;320;g321000b51d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100" y="1078200"/>
            <a:ext cx="4731950" cy="95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21000b51d8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275" y="2890069"/>
            <a:ext cx="5953125" cy="5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80c2f83ab_0_22"/>
          <p:cNvSpPr txBox="1"/>
          <p:nvPr/>
        </p:nvSpPr>
        <p:spPr>
          <a:xfrm>
            <a:off x="4718050" y="4177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180c2f83ab_0_22"/>
          <p:cNvSpPr txBox="1"/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Demostración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1000b51d8_0_411"/>
          <p:cNvSpPr txBox="1"/>
          <p:nvPr>
            <p:ph type="title"/>
          </p:nvPr>
        </p:nvSpPr>
        <p:spPr>
          <a:xfrm>
            <a:off x="425550" y="786225"/>
            <a:ext cx="84705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/>
              <a:t>Demostración</a:t>
            </a:r>
            <a:endParaRPr sz="5400"/>
          </a:p>
        </p:txBody>
      </p:sp>
      <p:sp>
        <p:nvSpPr>
          <p:cNvPr id="334" name="Google Shape;334;g321000b51d8_0_411"/>
          <p:cNvSpPr txBox="1"/>
          <p:nvPr/>
        </p:nvSpPr>
        <p:spPr>
          <a:xfrm>
            <a:off x="2926000" y="4107100"/>
            <a:ext cx="142521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200">
                <a:solidFill>
                  <a:srgbClr val="257CE1"/>
                </a:solidFill>
                <a:latin typeface="Calibri"/>
                <a:ea typeface="Calibri"/>
                <a:cs typeface="Calibri"/>
                <a:sym typeface="Calibri"/>
              </a:rPr>
              <a:t>https://f4a4-181-43-149-87.ngrok-free.app/</a:t>
            </a:r>
            <a:endParaRPr sz="6200">
              <a:solidFill>
                <a:srgbClr val="257C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21000b51d8_0_411"/>
          <p:cNvSpPr txBox="1"/>
          <p:nvPr/>
        </p:nvSpPr>
        <p:spPr>
          <a:xfrm>
            <a:off x="2926000" y="6701100"/>
            <a:ext cx="142521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 sz="5200">
                <a:solidFill>
                  <a:srgbClr val="4A86E8"/>
                </a:solidFill>
              </a:rPr>
              <a:t>https://youtu.be/X6gzlNFxOl8</a:t>
            </a:r>
            <a:endParaRPr sz="62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80c2f83ab_0_27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180c2f83ab_0_27"/>
          <p:cNvSpPr txBox="1"/>
          <p:nvPr>
            <p:ph type="title"/>
          </p:nvPr>
        </p:nvSpPr>
        <p:spPr>
          <a:xfrm>
            <a:off x="7311244" y="8397875"/>
            <a:ext cx="929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654af4dc2_1_24"/>
          <p:cNvSpPr txBox="1"/>
          <p:nvPr>
            <p:ph type="title"/>
          </p:nvPr>
        </p:nvSpPr>
        <p:spPr>
          <a:xfrm>
            <a:off x="2432050" y="714594"/>
            <a:ext cx="16988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5200"/>
              <a:t>Conclusión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200"/>
          </a:p>
        </p:txBody>
      </p:sp>
      <p:sp>
        <p:nvSpPr>
          <p:cNvPr id="348" name="Google Shape;348;g31654af4dc2_1_24"/>
          <p:cNvSpPr txBox="1"/>
          <p:nvPr/>
        </p:nvSpPr>
        <p:spPr>
          <a:xfrm>
            <a:off x="1474450" y="2715350"/>
            <a:ext cx="16753500" cy="5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31654af4dc2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486" y="3316599"/>
            <a:ext cx="4089199" cy="40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1654af4dc2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29200" y="6742137"/>
            <a:ext cx="2997500" cy="29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agrama&#10;&#10;Descripción generada automáticamente" id="351" name="Google Shape;351;g31654af4dc2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20624" y="3026430"/>
            <a:ext cx="4669540" cy="466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7416175" y="7858229"/>
            <a:ext cx="9296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9600"/>
              <a:t>Gracias</a:t>
            </a:r>
            <a:endParaRPr sz="9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2432050" y="714594"/>
            <a:ext cx="1698826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1441450" y="4254291"/>
            <a:ext cx="15774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Char char="•"/>
            </a:pPr>
            <a:r>
              <a:rPr b="0" i="0" lang="es-CL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Leufuman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Char char="•"/>
            </a:pPr>
            <a:r>
              <a:rPr b="0" i="0" lang="es-CL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Francisco San Martín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Char char="•"/>
            </a:pPr>
            <a:r>
              <a:rPr b="0" i="0" lang="es-CL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Nicolás Torrejón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507" y="3259587"/>
            <a:ext cx="5086126" cy="50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81470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TÍTULO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5176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CL" sz="4800" u="none" cap="none" strike="noStrik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idx="1" type="body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Problemática</a:t>
            </a:r>
            <a:endParaRPr/>
          </a:p>
        </p:txBody>
      </p:sp>
      <p:sp>
        <p:nvSpPr>
          <p:cNvPr id="127" name="Google Shape;127;p8"/>
          <p:cNvSpPr txBox="1"/>
          <p:nvPr/>
        </p:nvSpPr>
        <p:spPr>
          <a:xfrm>
            <a:off x="925200" y="2154425"/>
            <a:ext cx="15648900" cy="7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</a:pPr>
            <a:r>
              <a:rPr b="0" i="0" lang="es-CL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cliente necesitaba ampliar su alcance para difundir los beneficios de los productos naturales.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</a:pPr>
            <a:r>
              <a:rPr b="0" i="0" lang="es-C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Insuficiente accesibilidad a productos naturales.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●"/>
            </a:pPr>
            <a:r>
              <a:rPr b="0" i="0" lang="es-C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conocimiento sobre los beneficios de los productos naturales.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Patrón de fondo&#10;&#10;Descripción generada automáticamente" id="128" name="Google Shape;1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4834" y="6162428"/>
            <a:ext cx="5379255" cy="514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Solución propuesta</a:t>
            </a: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984250" y="3749675"/>
            <a:ext cx="13716000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Solución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Comercio Electrónico.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L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la tecnología para satisfacer necesidades.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, Icono&#10;&#10;Descripción generada automáticamente"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1286" y="2891814"/>
            <a:ext cx="4678135" cy="467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222250" y="7407275"/>
            <a:ext cx="103935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Objetivos</a:t>
            </a:r>
            <a:endParaRPr/>
          </a:p>
        </p:txBody>
      </p:sp>
      <p:sp>
        <p:nvSpPr>
          <p:cNvPr id="141" name="Google Shape;141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Objetivo general</a:t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1608750" y="4152700"/>
            <a:ext cx="1447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L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Proveer al cliente un producto robusto</a:t>
            </a:r>
            <a:r>
              <a:rPr b="1" i="0" lang="es-CL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L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solución web de comercio electrónico con diversas funcionalidades.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trón de fondo&#10;&#10;Descripción generada automáticamente"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2100" y="7099753"/>
            <a:ext cx="5223941" cy="407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Daniela Taito R.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